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1" r:id="rId1"/>
  </p:sldMasterIdLst>
  <p:sldIdLst>
    <p:sldId id="256" r:id="rId2"/>
    <p:sldId id="257" r:id="rId3"/>
    <p:sldId id="258" r:id="rId4"/>
    <p:sldId id="259" r:id="rId5"/>
    <p:sldId id="260" r:id="rId6"/>
    <p:sldId id="261" r:id="rId7"/>
    <p:sldId id="270" r:id="rId8"/>
    <p:sldId id="262" r:id="rId9"/>
    <p:sldId id="263" r:id="rId10"/>
    <p:sldId id="264" r:id="rId11"/>
    <p:sldId id="265"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33" autoAdjust="0"/>
  </p:normalViewPr>
  <p:slideViewPr>
    <p:cSldViewPr snapToGrid="0">
      <p:cViewPr varScale="1">
        <p:scale>
          <a:sx n="112" d="100"/>
          <a:sy n="112"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69922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1" name="chimes.wav"/>
          </p:stSnd>
        </p:sndAc>
      </p:transition>
    </mc:Choice>
    <mc:Fallback>
      <p:transition spd="slow" advTm="30180">
        <p:fade/>
        <p:sndAc>
          <p:stSnd>
            <p:snd r:embed="rId1"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87495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1" name="chimes.wav"/>
          </p:stSnd>
        </p:sndAc>
      </p:transition>
    </mc:Choice>
    <mc:Fallback>
      <p:transition spd="slow" advTm="30180">
        <p:fade/>
        <p:sndAc>
          <p:stSnd>
            <p:snd r:embed="rId1"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89926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1" name="chimes.wav"/>
          </p:stSnd>
        </p:sndAc>
      </p:transition>
    </mc:Choice>
    <mc:Fallback>
      <p:transition spd="slow" advTm="30180">
        <p:fade/>
        <p:sndAc>
          <p:stSnd>
            <p:snd r:embed="rId1" name="chimes.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820668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1" name="chimes.wav"/>
          </p:stSnd>
        </p:sndAc>
      </p:transition>
    </mc:Choice>
    <mc:Fallback>
      <p:transition spd="slow" advTm="30180">
        <p:fade/>
        <p:sndAc>
          <p:stSnd>
            <p:snd r:embed="rId1" name="chimes.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86049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1" name="chimes.wav"/>
          </p:stSnd>
        </p:sndAc>
      </p:transition>
    </mc:Choice>
    <mc:Fallback>
      <p:transition spd="slow" advTm="30180">
        <p:fade/>
        <p:sndAc>
          <p:stSnd>
            <p:snd r:embed="rId1" name="chimes.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50956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1" name="chimes.wav"/>
          </p:stSnd>
        </p:sndAc>
      </p:transition>
    </mc:Choice>
    <mc:Fallback>
      <p:transition spd="slow" advTm="30180">
        <p:fade/>
        <p:sndAc>
          <p:stSnd>
            <p:snd r:embed="rId1" name="chimes.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7630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1" name="chimes.wav"/>
          </p:stSnd>
        </p:sndAc>
      </p:transition>
    </mc:Choice>
    <mc:Fallback>
      <p:transition spd="slow" advTm="30180">
        <p:fade/>
        <p:sndAc>
          <p:stSnd>
            <p:snd r:embed="rId1" name="chimes.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11247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1" name="chimes.wav"/>
          </p:stSnd>
        </p:sndAc>
      </p:transition>
    </mc:Choice>
    <mc:Fallback>
      <p:transition spd="slow" advTm="30180">
        <p:fade/>
        <p:sndAc>
          <p:stSnd>
            <p:snd r:embed="rId1" name="chimes.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1BEF0D-F0BB-DE4B-95CE-6DB70DBA9567}" type="datetimeFigureOut">
              <a:rPr lang="en-US" smtClean="0"/>
              <a:pPr/>
              <a:t>11/19/2020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50489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1" name="chimes.wav"/>
          </p:stSnd>
        </p:sndAc>
      </p:transition>
    </mc:Choice>
    <mc:Fallback>
      <p:transition spd="slow" advTm="30180">
        <p:fade/>
        <p:sndAc>
          <p:stSnd>
            <p:snd r:embed="rId1"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1487447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1" name="chimes.wav"/>
          </p:stSnd>
        </p:sndAc>
      </p:transition>
    </mc:Choice>
    <mc:Fallback>
      <p:transition spd="slow" advTm="30180">
        <p:fade/>
        <p:sndAc>
          <p:stSnd>
            <p:snd r:embed="rId1"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91653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1" name="chimes.wav"/>
          </p:stSnd>
        </p:sndAc>
      </p:transition>
    </mc:Choice>
    <mc:Fallback>
      <p:transition spd="slow" advTm="30180">
        <p:fade/>
        <p:sndAc>
          <p:stSnd>
            <p:snd r:embed="rId1"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3107496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1" name="chimes.wav"/>
          </p:stSnd>
        </p:sndAc>
      </p:transition>
    </mc:Choice>
    <mc:Fallback>
      <p:transition spd="slow" advTm="30180">
        <p:fade/>
        <p:sndAc>
          <p:stSnd>
            <p:snd r:embed="rId1" name="chimes.wav"/>
          </p:stSnd>
        </p:sndAc>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43155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1" name="chimes.wav"/>
          </p:stSnd>
        </p:sndAc>
      </p:transition>
    </mc:Choice>
    <mc:Fallback>
      <p:transition spd="slow" advTm="30180">
        <p:fade/>
        <p:sndAc>
          <p:stSnd>
            <p:snd r:embed="rId1" name="chimes.wav"/>
          </p:stSnd>
        </p:sndAc>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94429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1" name="chimes.wav"/>
          </p:stSnd>
        </p:sndAc>
      </p:transition>
    </mc:Choice>
    <mc:Fallback>
      <p:transition spd="slow" advTm="30180">
        <p:fade/>
        <p:sndAc>
          <p:stSnd>
            <p:snd r:embed="rId1"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25958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1" name="chimes.wav"/>
          </p:stSnd>
        </p:sndAc>
      </p:transition>
    </mc:Choice>
    <mc:Fallback>
      <p:transition spd="slow" advTm="30180">
        <p:fade/>
        <p:sndAc>
          <p:stSnd>
            <p:snd r:embed="rId1"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76665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1" name="chimes.wav"/>
          </p:stSnd>
        </p:sndAc>
      </p:transition>
    </mc:Choice>
    <mc:Fallback>
      <p:transition spd="slow" advTm="30180">
        <p:fade/>
        <p:sndAc>
          <p:stSnd>
            <p:snd r:embed="rId1" name="chimes.wav"/>
          </p:stSnd>
        </p:sndAc>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46253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1" name="chimes.wav"/>
          </p:stSnd>
        </p:sndAc>
      </p:transition>
    </mc:Choice>
    <mc:Fallback>
      <p:transition spd="slow" advTm="30180">
        <p:fade/>
        <p:sndAc>
          <p:stSnd>
            <p:snd r:embed="rId1"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11/19/2020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7643837"/>
      </p:ext>
    </p:extLst>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Lst>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19" name="chimes.wav"/>
          </p:stSnd>
        </p:sndAc>
      </p:transition>
    </mc:Choice>
    <mc:Fallback>
      <p:transition spd="slow" advTm="30180">
        <p:fade/>
        <p:sndAc>
          <p:stSnd>
            <p:snd r:embed="rId19" name="chimes.wav"/>
          </p:stSnd>
        </p:sndAc>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MAMU HEALTH SERVICE</a:t>
            </a:r>
            <a:endParaRPr lang="en-AU" dirty="0"/>
          </a:p>
        </p:txBody>
      </p:sp>
      <p:sp>
        <p:nvSpPr>
          <p:cNvPr id="3" name="Subtitle 2"/>
          <p:cNvSpPr>
            <a:spLocks noGrp="1"/>
          </p:cNvSpPr>
          <p:nvPr>
            <p:ph idx="1"/>
          </p:nvPr>
        </p:nvSpPr>
        <p:spPr/>
        <p:txBody>
          <a:bodyPr/>
          <a:lstStyle/>
          <a:p>
            <a:pPr marL="0" indent="0">
              <a:buNone/>
            </a:pPr>
            <a:r>
              <a:rPr lang="en-AU" dirty="0"/>
              <a:t>O</a:t>
            </a:r>
            <a:r>
              <a:rPr lang="en-AU" dirty="0" smtClean="0"/>
              <a:t>n behalf of the elders past and present of </a:t>
            </a:r>
            <a:r>
              <a:rPr lang="en-AU" dirty="0" err="1"/>
              <a:t>G</a:t>
            </a:r>
            <a:r>
              <a:rPr lang="en-AU" dirty="0" err="1" smtClean="0"/>
              <a:t>irrimay</a:t>
            </a:r>
            <a:r>
              <a:rPr lang="en-AU" dirty="0" smtClean="0"/>
              <a:t>, </a:t>
            </a:r>
            <a:r>
              <a:rPr lang="en-AU" dirty="0" err="1"/>
              <a:t>J</a:t>
            </a:r>
            <a:r>
              <a:rPr lang="en-AU" dirty="0" err="1" smtClean="0"/>
              <a:t>ittabul</a:t>
            </a:r>
            <a:r>
              <a:rPr lang="en-AU" dirty="0" smtClean="0"/>
              <a:t>, </a:t>
            </a:r>
            <a:r>
              <a:rPr lang="en-AU" dirty="0" err="1" smtClean="0"/>
              <a:t>Gulnay</a:t>
            </a:r>
            <a:r>
              <a:rPr lang="en-AU" dirty="0" smtClean="0"/>
              <a:t> people of </a:t>
            </a:r>
            <a:r>
              <a:rPr lang="en-AU" dirty="0"/>
              <a:t>T</a:t>
            </a:r>
            <a:r>
              <a:rPr lang="en-AU" dirty="0" smtClean="0"/>
              <a:t>ully we wish you welcome,</a:t>
            </a:r>
          </a:p>
          <a:p>
            <a:pPr marL="0" indent="0">
              <a:buNone/>
            </a:pPr>
            <a:r>
              <a:rPr lang="en-AU" dirty="0" smtClean="0"/>
              <a:t>Welcome to our story – our history is long, our clients come from many diverse cultures our focus is the health and safety of our  people both, Aboriginal and Torres Strait Islander</a:t>
            </a:r>
          </a:p>
          <a:p>
            <a:pPr marL="0" indent="0">
              <a:buNone/>
            </a:pPr>
            <a:r>
              <a:rPr lang="en-AU" dirty="0" smtClean="0"/>
              <a:t>We are thankful that our team have a caring working relationship  that network with the surrounding health organisations </a:t>
            </a:r>
          </a:p>
          <a:p>
            <a:pPr marL="0" indent="0">
              <a:buNone/>
            </a:pPr>
            <a:r>
              <a:rPr lang="en-AU" dirty="0" smtClean="0"/>
              <a:t>Lets introduce our team from Tully -</a:t>
            </a:r>
            <a:endParaRPr lang="en-AU" dirty="0"/>
          </a:p>
        </p:txBody>
      </p:sp>
    </p:spTree>
    <p:extLst>
      <p:ext uri="{BB962C8B-B14F-4D97-AF65-F5344CB8AC3E}">
        <p14:creationId xmlns:p14="http://schemas.microsoft.com/office/powerpoint/2010/main" val="34158538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2" name="chimes.wav"/>
          </p:stSnd>
        </p:sndAc>
      </p:transition>
    </mc:Choice>
    <mc:Fallback>
      <p:transition spd="slow" advTm="30180">
        <p:fade/>
        <p:sndAc>
          <p:stSnd>
            <p:snd r:embed="rId2"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OUR TREATMENT ROOM </a:t>
            </a:r>
            <a:endParaRPr lang="en-AU"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0321" y="2001943"/>
            <a:ext cx="4695470" cy="4643556"/>
          </a:xfrm>
        </p:spPr>
      </p:pic>
      <p:sp>
        <p:nvSpPr>
          <p:cNvPr id="3" name="Content Placeholder 2"/>
          <p:cNvSpPr>
            <a:spLocks noGrp="1"/>
          </p:cNvSpPr>
          <p:nvPr>
            <p:ph sz="half" idx="2"/>
          </p:nvPr>
        </p:nvSpPr>
        <p:spPr/>
        <p:txBody>
          <a:bodyPr>
            <a:normAutofit/>
          </a:bodyPr>
          <a:lstStyle/>
          <a:p>
            <a:pPr marL="0" indent="0">
              <a:buNone/>
            </a:pPr>
            <a:r>
              <a:rPr lang="en-AU" sz="2000" dirty="0" smtClean="0"/>
              <a:t>This is where all the magic happens, this is Julies and </a:t>
            </a:r>
            <a:r>
              <a:rPr lang="en-AU" sz="2000" dirty="0" err="1" smtClean="0"/>
              <a:t>cathys</a:t>
            </a:r>
            <a:r>
              <a:rPr lang="en-AU" sz="2000" dirty="0" smtClean="0"/>
              <a:t> domain. Here is where the nurses perform their magic with everything on hand always working in a caring and gentle environment they are a complement to our team. With one day a week sometimes two days Julie and Cathy are always supportive to our clients and the Doctors and staff.</a:t>
            </a:r>
            <a:endParaRPr lang="en-AU" sz="2000" dirty="0"/>
          </a:p>
        </p:txBody>
      </p:sp>
    </p:spTree>
    <p:extLst>
      <p:ext uri="{BB962C8B-B14F-4D97-AF65-F5344CB8AC3E}">
        <p14:creationId xmlns:p14="http://schemas.microsoft.com/office/powerpoint/2010/main" val="34195077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2" name="chimes.wav"/>
          </p:stSnd>
        </p:sndAc>
      </p:transition>
    </mc:Choice>
    <mc:Fallback>
      <p:transition spd="slow" advTm="30180">
        <p:fade/>
        <p:sndAc>
          <p:stSnd>
            <p:snd r:embed="rId2"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DRS ROOM  - MS BOSS </a:t>
            </a:r>
            <a:endParaRPr lang="en-AU"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19176" y="1931831"/>
            <a:ext cx="3340700" cy="4926169"/>
          </a:xfrm>
        </p:spPr>
      </p:pic>
      <p:sp>
        <p:nvSpPr>
          <p:cNvPr id="3" name="Content Placeholder 2"/>
          <p:cNvSpPr>
            <a:spLocks noGrp="1"/>
          </p:cNvSpPr>
          <p:nvPr>
            <p:ph sz="half" idx="2"/>
          </p:nvPr>
        </p:nvSpPr>
        <p:spPr>
          <a:xfrm>
            <a:off x="4924422" y="2025202"/>
            <a:ext cx="4700058" cy="4739425"/>
          </a:xfrm>
        </p:spPr>
        <p:txBody>
          <a:bodyPr>
            <a:normAutofit/>
          </a:bodyPr>
          <a:lstStyle/>
          <a:p>
            <a:pPr marL="0" indent="0">
              <a:buNone/>
            </a:pPr>
            <a:r>
              <a:rPr lang="en-AU" sz="2000" dirty="0" smtClean="0"/>
              <a:t>This is the buzz of the clinic Doctor Alana’s room. This is most feared room of the health workers as this room seems to echo health worker health worker/ emergency </a:t>
            </a:r>
            <a:r>
              <a:rPr lang="en-AU" sz="2000" dirty="0" err="1" smtClean="0"/>
              <a:t>emergency</a:t>
            </a:r>
            <a:r>
              <a:rPr lang="en-AU" sz="2000" dirty="0" smtClean="0"/>
              <a:t> !!!!</a:t>
            </a:r>
          </a:p>
          <a:p>
            <a:pPr marL="0" indent="0">
              <a:buNone/>
            </a:pPr>
            <a:r>
              <a:rPr lang="en-AU" sz="2000" dirty="0" smtClean="0"/>
              <a:t>Since Dr Alana’s been here her reputation as being through with all the clients, the community is better for having her as their doctor as well as all the other clinics</a:t>
            </a:r>
            <a:endParaRPr lang="en-AU" sz="2000" dirty="0"/>
          </a:p>
          <a:p>
            <a:pPr marL="0" indent="0">
              <a:buNone/>
            </a:pPr>
            <a:r>
              <a:rPr lang="en-AU" sz="2000" dirty="0" smtClean="0"/>
              <a:t>Objectives :- wishing there was 5 o'clock somewhere</a:t>
            </a:r>
          </a:p>
          <a:p>
            <a:pPr marL="0" indent="0">
              <a:buNone/>
            </a:pPr>
            <a:r>
              <a:rPr lang="en-AU" sz="2000" dirty="0" smtClean="0"/>
              <a:t>Likes :- loves Tully clinic</a:t>
            </a:r>
          </a:p>
          <a:p>
            <a:pPr marL="0" indent="0">
              <a:buNone/>
            </a:pPr>
            <a:r>
              <a:rPr lang="en-AU" sz="2000" dirty="0" smtClean="0"/>
              <a:t>Dislikes:- work colleagues not doing their jobs</a:t>
            </a:r>
            <a:endParaRPr lang="en-AU" sz="2000" dirty="0"/>
          </a:p>
        </p:txBody>
      </p:sp>
    </p:spTree>
    <p:extLst>
      <p:ext uri="{BB962C8B-B14F-4D97-AF65-F5344CB8AC3E}">
        <p14:creationId xmlns:p14="http://schemas.microsoft.com/office/powerpoint/2010/main" val="27057983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2" name="chimes.wav"/>
          </p:stSnd>
        </p:sndAc>
      </p:transition>
    </mc:Choice>
    <mc:Fallback>
      <p:transition spd="slow" advTm="30180">
        <p:fade/>
        <p:sndAc>
          <p:stSnd>
            <p:snd r:embed="rId2"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236" y="915598"/>
            <a:ext cx="9613861" cy="1080938"/>
          </a:xfrm>
        </p:spPr>
        <p:txBody>
          <a:bodyPr/>
          <a:lstStyle/>
          <a:p>
            <a:r>
              <a:rPr lang="en-AU" dirty="0" smtClean="0"/>
              <a:t>DONATED BY TULLY LIONESS CLUB  DOMESTIC VIOLENCE SEAT</a:t>
            </a:r>
            <a:endParaRPr lang="en-AU"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66571" y="1931350"/>
            <a:ext cx="4397694" cy="4926650"/>
          </a:xfrm>
        </p:spPr>
      </p:pic>
      <p:sp>
        <p:nvSpPr>
          <p:cNvPr id="3" name="Content Placeholder 2"/>
          <p:cNvSpPr>
            <a:spLocks noGrp="1"/>
          </p:cNvSpPr>
          <p:nvPr>
            <p:ph sz="half" idx="2"/>
          </p:nvPr>
        </p:nvSpPr>
        <p:spPr/>
        <p:txBody>
          <a:bodyPr>
            <a:normAutofit/>
          </a:bodyPr>
          <a:lstStyle/>
          <a:p>
            <a:pPr marL="0" indent="0">
              <a:buNone/>
            </a:pPr>
            <a:r>
              <a:rPr lang="en-AU" sz="2000" dirty="0" smtClean="0"/>
              <a:t>This bright red seat was kindly donated to the clinic by the Tully Lioness Club in Tully in relation to domestic violence</a:t>
            </a:r>
          </a:p>
          <a:p>
            <a:pPr marL="0" indent="0">
              <a:buNone/>
            </a:pPr>
            <a:r>
              <a:rPr lang="en-AU" sz="2000" dirty="0" smtClean="0"/>
              <a:t>The seat seems to be a well used piece of furniture providing a resting place for our clients especially on cold winter days</a:t>
            </a:r>
            <a:endParaRPr lang="en-AU" sz="2000" dirty="0"/>
          </a:p>
        </p:txBody>
      </p:sp>
    </p:spTree>
    <p:extLst>
      <p:ext uri="{BB962C8B-B14F-4D97-AF65-F5344CB8AC3E}">
        <p14:creationId xmlns:p14="http://schemas.microsoft.com/office/powerpoint/2010/main" val="28571485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2" name="chimes.wav"/>
          </p:stSnd>
        </p:sndAc>
      </p:transition>
    </mc:Choice>
    <mc:Fallback>
      <p:transition spd="slow" advTm="30180">
        <p:fade/>
        <p:sndAc>
          <p:stSnd>
            <p:snd r:embed="rId2"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687" y="763360"/>
            <a:ext cx="9613861" cy="1080938"/>
          </a:xfrm>
        </p:spPr>
        <p:txBody>
          <a:bodyPr/>
          <a:lstStyle/>
          <a:p>
            <a:r>
              <a:rPr lang="en-AU" dirty="0" smtClean="0"/>
              <a:t>This is TEAM TULLY  a wonderful place to work</a:t>
            </a:r>
            <a:endParaRPr lang="en-AU" dirty="0"/>
          </a:p>
        </p:txBody>
      </p:sp>
      <p:sp>
        <p:nvSpPr>
          <p:cNvPr id="3" name="Content Placeholder 2"/>
          <p:cNvSpPr>
            <a:spLocks noGrp="1"/>
          </p:cNvSpPr>
          <p:nvPr>
            <p:ph idx="1"/>
          </p:nvPr>
        </p:nvSpPr>
        <p:spPr/>
        <p:txBody>
          <a:bodyPr/>
          <a:lstStyle/>
          <a:p>
            <a:pPr marL="0" indent="0">
              <a:buNone/>
            </a:pP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2" y="2347487"/>
            <a:ext cx="4167355" cy="357808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7355" y="1977887"/>
            <a:ext cx="3535446" cy="471114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2801" y="2336873"/>
            <a:ext cx="3548270" cy="3641427"/>
          </a:xfrm>
          <a:prstGeom prst="rect">
            <a:avLst/>
          </a:prstGeom>
        </p:spPr>
      </p:pic>
    </p:spTree>
    <p:extLst>
      <p:ext uri="{BB962C8B-B14F-4D97-AF65-F5344CB8AC3E}">
        <p14:creationId xmlns:p14="http://schemas.microsoft.com/office/powerpoint/2010/main" val="6575208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2" name="chimes.wav"/>
          </p:stSnd>
        </p:sndAc>
      </p:transition>
    </mc:Choice>
    <mc:Fallback>
      <p:transition spd="slow" advTm="30180">
        <p:fade/>
        <p:sndAc>
          <p:stSnd>
            <p:snd r:embed="rId2"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TULLY TEAM</a:t>
            </a:r>
            <a:endParaRPr lang="en-AU"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8121250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2" name="chimes.wav"/>
          </p:stSnd>
        </p:sndAc>
      </p:transition>
    </mc:Choice>
    <mc:Fallback>
      <p:transition spd="slow" advTm="30180">
        <p:fade/>
        <p:sndAc>
          <p:stSnd>
            <p:snd r:embed="rId2"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Clinical Co-ordinator</a:t>
            </a:r>
            <a:endParaRPr lang="en-AU" sz="3200" dirty="0"/>
          </a:p>
        </p:txBody>
      </p:sp>
      <p:sp>
        <p:nvSpPr>
          <p:cNvPr id="5" name="Text Placeholder 4"/>
          <p:cNvSpPr>
            <a:spLocks noGrp="1"/>
          </p:cNvSpPr>
          <p:nvPr>
            <p:ph type="body" idx="1"/>
          </p:nvPr>
        </p:nvSpPr>
        <p:spPr>
          <a:xfrm>
            <a:off x="6308959" y="753229"/>
            <a:ext cx="3985223" cy="1090160"/>
          </a:xfrm>
        </p:spPr>
        <p:txBody>
          <a:bodyPr/>
          <a:lstStyle/>
          <a:p>
            <a:endParaRPr lang="en-AU" dirty="0"/>
          </a:p>
        </p:txBody>
      </p:sp>
      <p:sp>
        <p:nvSpPr>
          <p:cNvPr id="3" name="Content Placeholder 2"/>
          <p:cNvSpPr>
            <a:spLocks noGrp="1"/>
          </p:cNvSpPr>
          <p:nvPr>
            <p:ph sz="half" idx="2"/>
          </p:nvPr>
        </p:nvSpPr>
        <p:spPr>
          <a:xfrm>
            <a:off x="495828" y="2043040"/>
            <a:ext cx="4698355" cy="4146897"/>
          </a:xfrm>
        </p:spPr>
        <p:txBody>
          <a:bodyPr>
            <a:normAutofit lnSpcReduction="10000"/>
          </a:bodyPr>
          <a:lstStyle/>
          <a:p>
            <a:pPr marL="0" indent="0">
              <a:buNone/>
            </a:pPr>
            <a:r>
              <a:rPr lang="en-AU" dirty="0" smtClean="0"/>
              <a:t>AKA Team leader :- LOLLIE</a:t>
            </a:r>
          </a:p>
          <a:p>
            <a:pPr marL="0" indent="0">
              <a:buNone/>
            </a:pPr>
            <a:r>
              <a:rPr lang="en-AU" sz="2000" dirty="0" err="1" smtClean="0"/>
              <a:t>Lollie</a:t>
            </a:r>
            <a:r>
              <a:rPr lang="en-AU" sz="2000" dirty="0" smtClean="0"/>
              <a:t> has brought team building enthusiasm, laughter and harmony in the clinic, building a healthy happy environment with work colleagues and clinical staff building memories that last a life time</a:t>
            </a:r>
          </a:p>
          <a:p>
            <a:pPr marL="0" indent="0">
              <a:buNone/>
            </a:pPr>
            <a:r>
              <a:rPr lang="en-AU" sz="2000" dirty="0" smtClean="0"/>
              <a:t>Objective: team building and maintaining a healthy environment in house</a:t>
            </a:r>
          </a:p>
          <a:p>
            <a:pPr marL="0" indent="0">
              <a:buNone/>
            </a:pPr>
            <a:r>
              <a:rPr lang="en-AU" sz="2000" dirty="0" smtClean="0"/>
              <a:t>Likes :- fishing, boating, eating black olive dip with chips</a:t>
            </a:r>
          </a:p>
          <a:p>
            <a:pPr marL="0" indent="0">
              <a:buNone/>
            </a:pPr>
            <a:r>
              <a:rPr lang="en-AU" sz="2000" dirty="0" smtClean="0"/>
              <a:t>Dislikes :- being told what to do</a:t>
            </a:r>
            <a:endParaRPr lang="en-AU" sz="2000" dirty="0"/>
          </a:p>
        </p:txBody>
      </p:sp>
      <p:sp>
        <p:nvSpPr>
          <p:cNvPr id="6" name="Text Placeholder 5"/>
          <p:cNvSpPr>
            <a:spLocks noGrp="1"/>
          </p:cNvSpPr>
          <p:nvPr>
            <p:ph type="body" sz="quarter" idx="3"/>
          </p:nvPr>
        </p:nvSpPr>
        <p:spPr>
          <a:xfrm>
            <a:off x="5796373" y="2326713"/>
            <a:ext cx="4474028" cy="692076"/>
          </a:xfrm>
        </p:spPr>
        <p:txBody>
          <a:bodyPr/>
          <a:lstStyle/>
          <a:p>
            <a:endParaRPr lang="en-AU"/>
          </a:p>
        </p:txBody>
      </p:sp>
      <p:sp>
        <p:nvSpPr>
          <p:cNvPr id="7" name="Content Placeholder 6"/>
          <p:cNvSpPr>
            <a:spLocks noGrp="1"/>
          </p:cNvSpPr>
          <p:nvPr>
            <p:ph sz="quarter" idx="4"/>
          </p:nvPr>
        </p:nvSpPr>
        <p:spPr>
          <a:xfrm>
            <a:off x="5796373" y="2052263"/>
            <a:ext cx="4474028" cy="3850697"/>
          </a:xfrm>
        </p:spPr>
        <p:txBody>
          <a:bodyPr/>
          <a:lstStyle/>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3935" y="2043040"/>
            <a:ext cx="4450247" cy="4880113"/>
          </a:xfrm>
          <a:prstGeom prst="rect">
            <a:avLst/>
          </a:prstGeom>
        </p:spPr>
      </p:pic>
    </p:spTree>
    <p:extLst>
      <p:ext uri="{BB962C8B-B14F-4D97-AF65-F5344CB8AC3E}">
        <p14:creationId xmlns:p14="http://schemas.microsoft.com/office/powerpoint/2010/main" val="20386818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2" name="chimes.wav"/>
          </p:stSnd>
        </p:sndAc>
      </p:transition>
    </mc:Choice>
    <mc:Fallback>
      <p:transition spd="slow" advTm="30180">
        <p:fade/>
        <p:sndAc>
          <p:stSnd>
            <p:snd r:embed="rId2"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Transport driver- maintenance worker</a:t>
            </a:r>
            <a:endParaRPr lang="en-AU" dirty="0"/>
          </a:p>
        </p:txBody>
      </p:sp>
      <p:sp>
        <p:nvSpPr>
          <p:cNvPr id="13" name="Content Placeholder 12"/>
          <p:cNvSpPr>
            <a:spLocks noGrp="1"/>
          </p:cNvSpPr>
          <p:nvPr>
            <p:ph sz="half" idx="1"/>
          </p:nvPr>
        </p:nvSpPr>
        <p:spPr>
          <a:xfrm>
            <a:off x="0" y="2021842"/>
            <a:ext cx="4439920" cy="3914347"/>
          </a:xfrm>
        </p:spPr>
        <p:txBody>
          <a:bodyPr>
            <a:noAutofit/>
          </a:bodyPr>
          <a:lstStyle/>
          <a:p>
            <a:pPr marL="0" indent="0">
              <a:buNone/>
            </a:pPr>
            <a:r>
              <a:rPr lang="en-AU" sz="2000" dirty="0" smtClean="0"/>
              <a:t>The Maverick-driver and carer</a:t>
            </a:r>
          </a:p>
          <a:p>
            <a:pPr marL="0" indent="0">
              <a:buNone/>
            </a:pPr>
            <a:r>
              <a:rPr lang="en-AU" sz="2000" dirty="0" smtClean="0"/>
              <a:t>Merrick is a excellent team member who has a high standard and duty of care for his clients, </a:t>
            </a:r>
            <a:r>
              <a:rPr lang="en-AU" sz="2000" dirty="0"/>
              <a:t>M</a:t>
            </a:r>
            <a:r>
              <a:rPr lang="en-AU" sz="2000" dirty="0" smtClean="0"/>
              <a:t>errick has built a good relationship and is highly regarded within the community and work colleagues </a:t>
            </a:r>
          </a:p>
          <a:p>
            <a:pPr marL="0" indent="0">
              <a:buNone/>
            </a:pPr>
            <a:r>
              <a:rPr lang="en-AU" sz="2000" dirty="0" smtClean="0"/>
              <a:t>Objectives :- Male Health worker</a:t>
            </a:r>
          </a:p>
          <a:p>
            <a:pPr marL="0" indent="0">
              <a:buNone/>
            </a:pPr>
            <a:r>
              <a:rPr lang="en-AU" sz="2000" dirty="0" smtClean="0"/>
              <a:t>Likes:- fishing, BCF, food</a:t>
            </a:r>
          </a:p>
          <a:p>
            <a:pPr marL="0" indent="0">
              <a:buNone/>
            </a:pPr>
            <a:r>
              <a:rPr lang="en-AU" sz="2000" dirty="0" smtClean="0"/>
              <a:t>Dislikes:- hates losing to the BLUES</a:t>
            </a:r>
            <a:endParaRPr lang="en-AU" sz="2000" dirty="0"/>
          </a:p>
        </p:txBody>
      </p:sp>
      <p:sp>
        <p:nvSpPr>
          <p:cNvPr id="14" name="Content Placeholder 13"/>
          <p:cNvSpPr>
            <a:spLocks noGrp="1"/>
          </p:cNvSpPr>
          <p:nvPr>
            <p:ph sz="half" idx="2"/>
          </p:nvPr>
        </p:nvSpPr>
        <p:spPr/>
        <p:txBody>
          <a:bodyPr>
            <a:normAutofit/>
          </a:bodyPr>
          <a:lstStyle/>
          <a:p>
            <a:endParaRPr lang="en-AU"/>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089" y="2021842"/>
            <a:ext cx="6689000" cy="4429758"/>
          </a:xfrm>
          <a:prstGeom prst="rect">
            <a:avLst/>
          </a:prstGeom>
        </p:spPr>
      </p:pic>
    </p:spTree>
    <p:extLst>
      <p:ext uri="{BB962C8B-B14F-4D97-AF65-F5344CB8AC3E}">
        <p14:creationId xmlns:p14="http://schemas.microsoft.com/office/powerpoint/2010/main" val="35594055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2" name="chimes.wav"/>
          </p:stSnd>
        </p:sndAc>
      </p:transition>
    </mc:Choice>
    <mc:Fallback>
      <p:transition spd="slow" advTm="30180">
        <p:fade/>
        <p:sndAc>
          <p:stSnd>
            <p:snd r:embed="rId2"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1" y="650240"/>
            <a:ext cx="10080822" cy="1183926"/>
          </a:xfrm>
        </p:spPr>
        <p:txBody>
          <a:bodyPr/>
          <a:lstStyle/>
          <a:p>
            <a:r>
              <a:rPr lang="en-AU" dirty="0" smtClean="0"/>
              <a:t>OUR FIRST CONTACT – MEDICAL RECEPTIONEST</a:t>
            </a:r>
            <a:endParaRPr lang="en-AU" dirty="0"/>
          </a:p>
        </p:txBody>
      </p:sp>
      <p:sp>
        <p:nvSpPr>
          <p:cNvPr id="3" name="Content Placeholder 2"/>
          <p:cNvSpPr>
            <a:spLocks noGrp="1"/>
          </p:cNvSpPr>
          <p:nvPr>
            <p:ph sz="half" idx="1"/>
          </p:nvPr>
        </p:nvSpPr>
        <p:spPr>
          <a:xfrm>
            <a:off x="399920" y="1997765"/>
            <a:ext cx="3999360" cy="4710684"/>
          </a:xfrm>
        </p:spPr>
        <p:txBody>
          <a:bodyPr>
            <a:normAutofit/>
          </a:bodyPr>
          <a:lstStyle/>
          <a:p>
            <a:pPr marL="0" indent="0">
              <a:buNone/>
            </a:pPr>
            <a:r>
              <a:rPr lang="en-AU" sz="2000" dirty="0" smtClean="0"/>
              <a:t>Tanya has built a great relationship with clients as well with work colleagues her day to day job is very demanding making appointments to various outreach clinics</a:t>
            </a:r>
          </a:p>
          <a:p>
            <a:pPr marL="0" indent="0">
              <a:buNone/>
            </a:pPr>
            <a:r>
              <a:rPr lang="en-AU" sz="2000" dirty="0" smtClean="0"/>
              <a:t>Objectives; keeping the office and clinic running smoothly for her co workers</a:t>
            </a:r>
          </a:p>
          <a:p>
            <a:pPr marL="0" indent="0">
              <a:buNone/>
            </a:pPr>
            <a:r>
              <a:rPr lang="en-AU" sz="2000" dirty="0" smtClean="0"/>
              <a:t>Likes: relaxing, refilling lolly jar</a:t>
            </a:r>
          </a:p>
          <a:p>
            <a:pPr marL="0" indent="0">
              <a:buNone/>
            </a:pPr>
            <a:r>
              <a:rPr lang="en-AU" sz="2000" dirty="0"/>
              <a:t>D</a:t>
            </a:r>
            <a:r>
              <a:rPr lang="en-AU" sz="2000" dirty="0" smtClean="0"/>
              <a:t>islikes:- arrogant and demanding people</a:t>
            </a:r>
            <a:endParaRPr lang="en-AU" sz="2000" dirty="0"/>
          </a:p>
        </p:txBody>
      </p:sp>
      <p:sp>
        <p:nvSpPr>
          <p:cNvPr id="6" name="Content Placeholder 5"/>
          <p:cNvSpPr>
            <a:spLocks noGrp="1"/>
          </p:cNvSpPr>
          <p:nvPr>
            <p:ph sz="half" idx="2"/>
          </p:nvPr>
        </p:nvSpPr>
        <p:spPr>
          <a:xfrm>
            <a:off x="5276193" y="2620174"/>
            <a:ext cx="4680607" cy="3379725"/>
          </a:xfrm>
        </p:spPr>
        <p:txBody>
          <a:bodyPr>
            <a:normAutofit/>
          </a:bodyPr>
          <a:lstStyle/>
          <a:p>
            <a:endParaRPr lang="en-AU"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0911" y="2431392"/>
            <a:ext cx="1714436" cy="34102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3106" y="1997765"/>
            <a:ext cx="4680607" cy="4002134"/>
          </a:xfrm>
          <a:prstGeom prst="rect">
            <a:avLst/>
          </a:prstGeom>
        </p:spPr>
      </p:pic>
    </p:spTree>
    <p:custDataLst>
      <p:tags r:id="rId1"/>
    </p:custDataLst>
    <p:extLst>
      <p:ext uri="{BB962C8B-B14F-4D97-AF65-F5344CB8AC3E}">
        <p14:creationId xmlns:p14="http://schemas.microsoft.com/office/powerpoint/2010/main" val="34874992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3" name="chimes.wav"/>
          </p:stSnd>
        </p:sndAc>
      </p:transition>
    </mc:Choice>
    <mc:Fallback>
      <p:transition spd="slow" advTm="30180">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EXCITIVATE  HEALTH WORKER</a:t>
            </a:r>
            <a:endParaRPr lang="en-AU" dirty="0"/>
          </a:p>
        </p:txBody>
      </p:sp>
      <p:sp>
        <p:nvSpPr>
          <p:cNvPr id="3" name="Content Placeholder 2"/>
          <p:cNvSpPr>
            <a:spLocks noGrp="1"/>
          </p:cNvSpPr>
          <p:nvPr>
            <p:ph sz="half" idx="1"/>
          </p:nvPr>
        </p:nvSpPr>
        <p:spPr>
          <a:xfrm>
            <a:off x="202800" y="1981272"/>
            <a:ext cx="4698358" cy="4775127"/>
          </a:xfrm>
        </p:spPr>
        <p:txBody>
          <a:bodyPr>
            <a:normAutofit/>
          </a:bodyPr>
          <a:lstStyle/>
          <a:p>
            <a:pPr marL="0" indent="0">
              <a:buNone/>
            </a:pPr>
            <a:r>
              <a:rPr lang="en-AU" sz="2000" dirty="0" smtClean="0"/>
              <a:t>Bronwyn senior our most health worker, otherwise known to many as Bon </a:t>
            </a:r>
            <a:r>
              <a:rPr lang="en-AU" sz="2000" dirty="0" err="1" smtClean="0"/>
              <a:t>Bon</a:t>
            </a:r>
            <a:r>
              <a:rPr lang="en-AU" sz="2000" dirty="0" smtClean="0"/>
              <a:t>, her familiar characteristic’s is what makes many clients happy to return to </a:t>
            </a:r>
            <a:r>
              <a:rPr lang="en-AU" sz="2000" dirty="0" err="1" smtClean="0"/>
              <a:t>Mamu</a:t>
            </a:r>
            <a:r>
              <a:rPr lang="en-AU" sz="2000" dirty="0" smtClean="0"/>
              <a:t> Health always putting clients health first she is valuable person in our clinic </a:t>
            </a:r>
          </a:p>
          <a:p>
            <a:pPr marL="0" indent="0">
              <a:buNone/>
            </a:pPr>
            <a:r>
              <a:rPr lang="en-AU" sz="2000" dirty="0" smtClean="0"/>
              <a:t>Objective:- making it a joyous first contact</a:t>
            </a:r>
          </a:p>
          <a:p>
            <a:pPr marL="0" indent="0">
              <a:buNone/>
            </a:pPr>
            <a:r>
              <a:rPr lang="en-AU" sz="2000" dirty="0"/>
              <a:t>L</a:t>
            </a:r>
            <a:r>
              <a:rPr lang="en-AU" sz="2000" dirty="0" smtClean="0"/>
              <a:t>ikes:-people, laughing, fish</a:t>
            </a:r>
          </a:p>
          <a:p>
            <a:pPr marL="0" indent="0">
              <a:buNone/>
            </a:pPr>
            <a:r>
              <a:rPr lang="en-AU" sz="2000" dirty="0" smtClean="0"/>
              <a:t>Dislikes:-not smoking</a:t>
            </a:r>
          </a:p>
          <a:p>
            <a:pPr marL="0" indent="0">
              <a:buNone/>
            </a:pPr>
            <a:endParaRPr lang="en-AU"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42774" y="1981272"/>
            <a:ext cx="3213544" cy="4624627"/>
          </a:xfrm>
        </p:spPr>
      </p:pic>
    </p:spTree>
    <p:extLst>
      <p:ext uri="{BB962C8B-B14F-4D97-AF65-F5344CB8AC3E}">
        <p14:creationId xmlns:p14="http://schemas.microsoft.com/office/powerpoint/2010/main" val="36205078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2" name="chimes.wav"/>
          </p:stSnd>
        </p:sndAc>
      </p:transition>
    </mc:Choice>
    <mc:Fallback>
      <p:transition spd="slow" advTm="30180">
        <p:fade/>
        <p:sndAc>
          <p:stSnd>
            <p:snd r:embed="rId2"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HEALTH WORKER</a:t>
            </a:r>
            <a:endParaRPr lang="en-AU" dirty="0"/>
          </a:p>
        </p:txBody>
      </p:sp>
      <p:sp>
        <p:nvSpPr>
          <p:cNvPr id="3" name="Content Placeholder 2"/>
          <p:cNvSpPr>
            <a:spLocks noGrp="1"/>
          </p:cNvSpPr>
          <p:nvPr>
            <p:ph sz="half" idx="1"/>
          </p:nvPr>
        </p:nvSpPr>
        <p:spPr>
          <a:xfrm>
            <a:off x="399978" y="1916560"/>
            <a:ext cx="4698358" cy="4439942"/>
          </a:xfrm>
        </p:spPr>
        <p:txBody>
          <a:bodyPr>
            <a:noAutofit/>
          </a:bodyPr>
          <a:lstStyle/>
          <a:p>
            <a:pPr marL="0" indent="0">
              <a:buNone/>
            </a:pPr>
            <a:r>
              <a:rPr lang="en-AU" sz="1800" dirty="0" smtClean="0"/>
              <a:t>ALLISON has recently come on board with us as a health worker, it is great to see new faces coming up through the health system. Allison works well in our team environment and can work on her own, asks many questions and always willing to help out where needed</a:t>
            </a:r>
          </a:p>
          <a:p>
            <a:pPr marL="0" indent="0">
              <a:buNone/>
            </a:pPr>
            <a:r>
              <a:rPr lang="en-AU" sz="1800" dirty="0" smtClean="0"/>
              <a:t>Meeting the different expectations of the clinic is a challenge but as a team we strive to do our best</a:t>
            </a:r>
          </a:p>
          <a:p>
            <a:pPr marL="0" indent="0">
              <a:buNone/>
            </a:pPr>
            <a:r>
              <a:rPr lang="en-AU" sz="1800" dirty="0" smtClean="0"/>
              <a:t>Objective:- to be an equal team player</a:t>
            </a:r>
          </a:p>
          <a:p>
            <a:pPr marL="0" indent="0">
              <a:buNone/>
            </a:pPr>
            <a:r>
              <a:rPr lang="en-AU" sz="1800" dirty="0" smtClean="0"/>
              <a:t>Likes:- fishing, camping, chilling around a fire</a:t>
            </a:r>
          </a:p>
          <a:p>
            <a:pPr marL="0" indent="0">
              <a:buNone/>
            </a:pPr>
            <a:r>
              <a:rPr lang="en-AU" sz="1800" dirty="0" smtClean="0"/>
              <a:t>Dislikes:- being late</a:t>
            </a:r>
            <a:endParaRPr lang="en-AU" sz="1800" dirty="0"/>
          </a:p>
        </p:txBody>
      </p:sp>
      <p:sp>
        <p:nvSpPr>
          <p:cNvPr id="5" name="Content Placeholder 4"/>
          <p:cNvSpPr>
            <a:spLocks noGrp="1"/>
          </p:cNvSpPr>
          <p:nvPr>
            <p:ph sz="half" idx="2"/>
          </p:nvPr>
        </p:nvSpPr>
        <p:spPr>
          <a:xfrm>
            <a:off x="6603000" y="1834166"/>
            <a:ext cx="3840645" cy="5023834"/>
          </a:xfrm>
        </p:spPr>
        <p:txBody>
          <a:bodyPr/>
          <a:lstStyle/>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000" y="1854578"/>
            <a:ext cx="3840645" cy="4927900"/>
          </a:xfrm>
          <a:prstGeom prst="rect">
            <a:avLst/>
          </a:prstGeom>
        </p:spPr>
      </p:pic>
    </p:spTree>
    <p:extLst>
      <p:ext uri="{BB962C8B-B14F-4D97-AF65-F5344CB8AC3E}">
        <p14:creationId xmlns:p14="http://schemas.microsoft.com/office/powerpoint/2010/main" val="19268852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2" name="chimes.wav"/>
          </p:stSnd>
        </p:sndAc>
      </p:transition>
    </mc:Choice>
    <mc:Fallback>
      <p:transition spd="slow" advTm="30180">
        <p:fade/>
        <p:sndAc>
          <p:stSnd>
            <p:snd r:embed="rId2"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MALE HEALTH WORKER</a:t>
            </a:r>
            <a:endParaRPr lang="en-AU" dirty="0"/>
          </a:p>
        </p:txBody>
      </p:sp>
      <p:sp>
        <p:nvSpPr>
          <p:cNvPr id="3" name="Content Placeholder 2"/>
          <p:cNvSpPr>
            <a:spLocks noGrp="1"/>
          </p:cNvSpPr>
          <p:nvPr>
            <p:ph sz="half" idx="1"/>
          </p:nvPr>
        </p:nvSpPr>
        <p:spPr>
          <a:xfrm>
            <a:off x="577289" y="1976264"/>
            <a:ext cx="4698358" cy="4881735"/>
          </a:xfrm>
        </p:spPr>
        <p:txBody>
          <a:bodyPr>
            <a:normAutofit/>
          </a:bodyPr>
          <a:lstStyle/>
          <a:p>
            <a:pPr marL="0" indent="0">
              <a:buNone/>
            </a:pPr>
            <a:r>
              <a:rPr lang="en-AU" sz="2000" dirty="0" smtClean="0"/>
              <a:t>JOSH – has been working at the Tully clinic now for some time,</a:t>
            </a:r>
          </a:p>
          <a:p>
            <a:pPr marL="0" indent="0">
              <a:buNone/>
            </a:pPr>
            <a:r>
              <a:rPr lang="en-AU" sz="2000" dirty="0" smtClean="0"/>
              <a:t>Josh has built a good repour within our clinic with both client and work colleagues. Josh works well in a team or by himself, he also doubles as a driver for our  clients </a:t>
            </a:r>
          </a:p>
          <a:p>
            <a:pPr marL="0" indent="0">
              <a:lnSpc>
                <a:spcPct val="100000"/>
              </a:lnSpc>
              <a:buNone/>
            </a:pPr>
            <a:r>
              <a:rPr lang="en-AU" sz="2000" dirty="0" smtClean="0"/>
              <a:t>Objectives:- doing programs</a:t>
            </a:r>
          </a:p>
          <a:p>
            <a:pPr marL="0" indent="0">
              <a:lnSpc>
                <a:spcPct val="100000"/>
              </a:lnSpc>
              <a:buNone/>
            </a:pPr>
            <a:r>
              <a:rPr lang="en-AU" sz="2000" dirty="0" smtClean="0"/>
              <a:t>To achieve goals</a:t>
            </a:r>
          </a:p>
          <a:p>
            <a:pPr marL="0" indent="0">
              <a:lnSpc>
                <a:spcPct val="100000"/>
              </a:lnSpc>
              <a:buNone/>
            </a:pPr>
            <a:r>
              <a:rPr lang="en-AU" sz="2000" dirty="0" smtClean="0"/>
              <a:t>Likes:- gym, exercise,</a:t>
            </a:r>
          </a:p>
          <a:p>
            <a:pPr marL="0" indent="0">
              <a:lnSpc>
                <a:spcPct val="100000"/>
              </a:lnSpc>
              <a:buNone/>
            </a:pPr>
            <a:r>
              <a:rPr lang="en-AU" sz="2000" dirty="0" smtClean="0"/>
              <a:t>Dislikes:- </a:t>
            </a:r>
            <a:r>
              <a:rPr lang="en-AU" sz="2000" dirty="0"/>
              <a:t>M</a:t>
            </a:r>
            <a:r>
              <a:rPr lang="en-AU" sz="2000" dirty="0" smtClean="0"/>
              <a:t>errick winning </a:t>
            </a:r>
            <a:endParaRPr lang="en-AU" sz="2000"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13882" y="1976265"/>
            <a:ext cx="4569520" cy="4881735"/>
          </a:xfrm>
        </p:spPr>
      </p:pic>
    </p:spTree>
    <p:extLst>
      <p:ext uri="{BB962C8B-B14F-4D97-AF65-F5344CB8AC3E}">
        <p14:creationId xmlns:p14="http://schemas.microsoft.com/office/powerpoint/2010/main" val="17422141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2" name="chimes.wav"/>
          </p:stSnd>
        </p:sndAc>
      </p:transition>
    </mc:Choice>
    <mc:Fallback>
      <p:transition spd="slow" advTm="30180">
        <p:fade/>
        <p:sndAc>
          <p:stSnd>
            <p:snd r:embed="rId2"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OUR CLEANER</a:t>
            </a:r>
            <a:endParaRPr lang="en-AU" dirty="0"/>
          </a:p>
        </p:txBody>
      </p:sp>
      <p:sp>
        <p:nvSpPr>
          <p:cNvPr id="3" name="Content Placeholder 2"/>
          <p:cNvSpPr>
            <a:spLocks noGrp="1"/>
          </p:cNvSpPr>
          <p:nvPr>
            <p:ph sz="half" idx="1"/>
          </p:nvPr>
        </p:nvSpPr>
        <p:spPr>
          <a:xfrm>
            <a:off x="364125" y="2003131"/>
            <a:ext cx="4698358" cy="4565447"/>
          </a:xfrm>
        </p:spPr>
        <p:txBody>
          <a:bodyPr>
            <a:normAutofit/>
          </a:bodyPr>
          <a:lstStyle/>
          <a:p>
            <a:pPr marL="0" indent="0">
              <a:buNone/>
            </a:pPr>
            <a:r>
              <a:rPr lang="en-AU" sz="2000" dirty="0" smtClean="0"/>
              <a:t>Deb, what a honest and good person she is, very helpful always has a smile on her face happy to ask how has your day been always goes over and beyond to help the clinic. Deb is a valued member of our team  she makes us a complete team</a:t>
            </a:r>
          </a:p>
          <a:p>
            <a:pPr marL="0" indent="0">
              <a:buNone/>
            </a:pPr>
            <a:r>
              <a:rPr lang="en-AU" sz="2000" dirty="0" smtClean="0"/>
              <a:t>Objectives:- to become a health worker</a:t>
            </a:r>
          </a:p>
          <a:p>
            <a:pPr marL="0" indent="0">
              <a:buNone/>
            </a:pPr>
            <a:r>
              <a:rPr lang="en-AU" sz="2000" dirty="0" smtClean="0"/>
              <a:t>Likes :- laughter</a:t>
            </a:r>
          </a:p>
          <a:p>
            <a:pPr marL="0" indent="0">
              <a:buNone/>
            </a:pPr>
            <a:r>
              <a:rPr lang="en-AU" sz="2000" dirty="0" smtClean="0"/>
              <a:t>Dislikes:- picking up after people, rude people</a:t>
            </a:r>
            <a:endParaRPr lang="en-AU" sz="2000" dirty="0"/>
          </a:p>
        </p:txBody>
      </p:sp>
      <p:sp>
        <p:nvSpPr>
          <p:cNvPr id="8" name="Content Placeholder 7"/>
          <p:cNvSpPr>
            <a:spLocks noGrp="1"/>
          </p:cNvSpPr>
          <p:nvPr>
            <p:ph sz="half" idx="2"/>
          </p:nvPr>
        </p:nvSpPr>
        <p:spPr/>
        <p:txBody>
          <a:bodyPr>
            <a:normAutofit/>
          </a:bodyPr>
          <a:lstStyle/>
          <a:p>
            <a:endParaRPr lang="en-AU"/>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035" y="1834166"/>
            <a:ext cx="3669518" cy="4854869"/>
          </a:xfrm>
          <a:prstGeom prst="rect">
            <a:avLst/>
          </a:prstGeom>
        </p:spPr>
      </p:pic>
    </p:spTree>
    <p:extLst>
      <p:ext uri="{BB962C8B-B14F-4D97-AF65-F5344CB8AC3E}">
        <p14:creationId xmlns:p14="http://schemas.microsoft.com/office/powerpoint/2010/main" val="30231373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2" name="chimes.wav"/>
          </p:stSnd>
        </p:sndAc>
      </p:transition>
    </mc:Choice>
    <mc:Fallback>
      <p:transition spd="slow" advTm="30180">
        <p:fade/>
        <p:sndAc>
          <p:stSnd>
            <p:snd r:embed="rId2"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OUR WEEKLY TOOLBOX </a:t>
            </a:r>
            <a:endParaRPr lang="en-AU"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1038" y="2375430"/>
            <a:ext cx="4697412" cy="3521603"/>
          </a:xfrm>
        </p:spPr>
      </p:pic>
      <p:sp>
        <p:nvSpPr>
          <p:cNvPr id="3" name="Content Placeholder 2"/>
          <p:cNvSpPr>
            <a:spLocks noGrp="1"/>
          </p:cNvSpPr>
          <p:nvPr>
            <p:ph sz="half" idx="2"/>
          </p:nvPr>
        </p:nvSpPr>
        <p:spPr/>
        <p:txBody>
          <a:bodyPr>
            <a:normAutofit/>
          </a:bodyPr>
          <a:lstStyle/>
          <a:p>
            <a:pPr marL="0" indent="0">
              <a:buNone/>
            </a:pPr>
            <a:r>
              <a:rPr lang="en-AU" sz="2000" dirty="0" smtClean="0"/>
              <a:t>As you can see our Tully targets have not changed since being written up our daily target board but they have dropped since </a:t>
            </a:r>
            <a:r>
              <a:rPr lang="en-AU" sz="2000" dirty="0" err="1" smtClean="0"/>
              <a:t>covid</a:t>
            </a:r>
            <a:r>
              <a:rPr lang="en-AU" sz="2000" dirty="0" smtClean="0"/>
              <a:t> arrived this meant us closing our doors to many clients and finding other ways to reach them. Through many weekly phone calls we were able to keep in contact with them, they would let us know if they weren't feeling the best. Now it is nearly back to normal and with Dr Alana on our Dr days we are flat out.</a:t>
            </a:r>
          </a:p>
          <a:p>
            <a:pPr marL="0" indent="0">
              <a:buNone/>
            </a:pPr>
            <a:endParaRPr lang="en-AU" sz="2000" dirty="0"/>
          </a:p>
        </p:txBody>
      </p:sp>
    </p:spTree>
    <p:extLst>
      <p:ext uri="{BB962C8B-B14F-4D97-AF65-F5344CB8AC3E}">
        <p14:creationId xmlns:p14="http://schemas.microsoft.com/office/powerpoint/2010/main" val="7406378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180">
        <p15:prstTrans prst="fallOver"/>
        <p:sndAc>
          <p:stSnd>
            <p:snd r:embed="rId2" name="chimes.wav"/>
          </p:stSnd>
        </p:sndAc>
      </p:transition>
    </mc:Choice>
    <mc:Fallback>
      <p:transition spd="slow" advTm="30180">
        <p:fade/>
        <p:sndAc>
          <p:stSnd>
            <p:snd r:embed="rId2" name="chimes.wav"/>
          </p:stSnd>
        </p:sndAc>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6"/>
</p:tagLst>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943</TotalTime>
  <Words>894</Words>
  <Application>Microsoft Office PowerPoint</Application>
  <PresentationFormat>Widescreen</PresentationFormat>
  <Paragraphs>60</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Trebuchet MS</vt:lpstr>
      <vt:lpstr>Berlin</vt:lpstr>
      <vt:lpstr>MAMU HEALTH SERVICE</vt:lpstr>
      <vt:lpstr>Clinical Co-ordinator</vt:lpstr>
      <vt:lpstr>Transport driver- maintenance worker</vt:lpstr>
      <vt:lpstr>OUR FIRST CONTACT – MEDICAL RECEPTIONEST</vt:lpstr>
      <vt:lpstr>EXCITIVATE  HEALTH WORKER</vt:lpstr>
      <vt:lpstr> HEALTH WORKER</vt:lpstr>
      <vt:lpstr> MALE HEALTH WORKER</vt:lpstr>
      <vt:lpstr>OUR CLEANER</vt:lpstr>
      <vt:lpstr>OUR WEEKLY TOOLBOX </vt:lpstr>
      <vt:lpstr>OUR TREATMENT ROOM </vt:lpstr>
      <vt:lpstr>DRS ROOM  - MS BOSS </vt:lpstr>
      <vt:lpstr>DONATED BY TULLY LIONESS CLUB  DOMESTIC VIOLENCE SEAT</vt:lpstr>
      <vt:lpstr>This is TEAM TULLY  a wonderful place to work</vt:lpstr>
      <vt:lpstr>TULLY TEAM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MAMU HEALTH SERVICE</dc:title>
  <dc:creator>Allison Nelson</dc:creator>
  <cp:lastModifiedBy>Allison Nelson</cp:lastModifiedBy>
  <cp:revision>55</cp:revision>
  <dcterms:created xsi:type="dcterms:W3CDTF">2020-11-16T04:41:52Z</dcterms:created>
  <dcterms:modified xsi:type="dcterms:W3CDTF">2020-11-19T05:45:54Z</dcterms:modified>
</cp:coreProperties>
</file>